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Open Sans Light" charset="0"/>
      <p:regular r:id="rId5"/>
      <p:bold r:id="rId6"/>
      <p:italic r:id="rId7"/>
      <p:boldItalic r:id="rId8"/>
    </p:embeddedFont>
    <p:embeddedFont>
      <p:font typeface="Roboto Condensed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64" d="100"/>
          <a:sy n="64" d="100"/>
        </p:scale>
        <p:origin x="-2796" y="-10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163466</TotalTime>
  <Words>198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Wingdings</vt:lpstr>
      <vt:lpstr>Open Sans Light</vt:lpstr>
      <vt:lpstr>Roboto Condensed</vt:lpstr>
      <vt:lpstr>Roboto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Башатова Светлана Михайловна</cp:lastModifiedBy>
  <cp:revision>1891</cp:revision>
  <cp:lastPrinted>2022-02-17T06:58:50Z</cp:lastPrinted>
  <dcterms:created xsi:type="dcterms:W3CDTF">2014-10-08T23:03:32Z</dcterms:created>
  <dcterms:modified xsi:type="dcterms:W3CDTF">2022-03-29T05:32:26Z</dcterms:modified>
</cp:coreProperties>
</file>